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Courgette"/>
      <p:regular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Courgette-regular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00.png"/><Relationship Id="rId5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Relationship Id="rId9" Type="http://schemas.openxmlformats.org/officeDocument/2006/relationships/image" Target="../media/image24.png"/><Relationship Id="rId5" Type="http://schemas.openxmlformats.org/officeDocument/2006/relationships/image" Target="../media/image04.png"/><Relationship Id="rId6" Type="http://schemas.openxmlformats.org/officeDocument/2006/relationships/image" Target="../media/image17.png"/><Relationship Id="rId7" Type="http://schemas.openxmlformats.org/officeDocument/2006/relationships/image" Target="../media/image03.jpg"/><Relationship Id="rId8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Relationship Id="rId4" Type="http://schemas.openxmlformats.org/officeDocument/2006/relationships/image" Target="../media/image11.png"/><Relationship Id="rId10" Type="http://schemas.openxmlformats.org/officeDocument/2006/relationships/image" Target="../media/image12.jpg"/><Relationship Id="rId9" Type="http://schemas.openxmlformats.org/officeDocument/2006/relationships/image" Target="../media/image21.jp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09.jp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subTitle"/>
          </p:nvPr>
        </p:nvSpPr>
        <p:spPr>
          <a:xfrm>
            <a:off x="5154175" y="2951325"/>
            <a:ext cx="23070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s-419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Memorias Épicas</a:t>
            </a:r>
          </a:p>
        </p:txBody>
      </p:sp>
      <p:pic>
        <p:nvPicPr>
          <p:cNvPr descr="LOGO.png" id="86" name="Shape 86"/>
          <p:cNvPicPr preferRelativeResize="0"/>
          <p:nvPr/>
        </p:nvPicPr>
        <p:blipFill rotWithShape="1">
          <a:blip r:embed="rId3">
            <a:alphaModFix/>
          </a:blip>
          <a:srcRect b="34776" l="23814" r="37082" t="15691"/>
          <a:stretch/>
        </p:blipFill>
        <p:spPr>
          <a:xfrm>
            <a:off x="135687" y="96199"/>
            <a:ext cx="2306924" cy="21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042125" y="1464975"/>
            <a:ext cx="41919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8000">
                <a:solidFill>
                  <a:srgbClr val="00FFFF"/>
                </a:solidFill>
                <a:latin typeface="Courgette"/>
                <a:ea typeface="Courgette"/>
                <a:cs typeface="Courgette"/>
                <a:sym typeface="Courgette"/>
              </a:rPr>
              <a:t>Epigraph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rminos.png" id="161" name="Shape 161"/>
          <p:cNvPicPr preferRelativeResize="0"/>
          <p:nvPr/>
        </p:nvPicPr>
        <p:blipFill rotWithShape="1">
          <a:blip r:embed="rId3">
            <a:alphaModFix/>
          </a:blip>
          <a:srcRect b="1143" l="2783" r="1878" t="1143"/>
          <a:stretch/>
        </p:blipFill>
        <p:spPr>
          <a:xfrm>
            <a:off x="554900" y="149700"/>
            <a:ext cx="2470775" cy="468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icate.png" id="162" name="Shape 162"/>
          <p:cNvPicPr preferRelativeResize="0"/>
          <p:nvPr/>
        </p:nvPicPr>
        <p:blipFill rotWithShape="1">
          <a:blip r:embed="rId4">
            <a:alphaModFix/>
          </a:blip>
          <a:srcRect b="0" l="1748" r="0" t="0"/>
          <a:stretch/>
        </p:blipFill>
        <p:spPr>
          <a:xfrm>
            <a:off x="3336612" y="234778"/>
            <a:ext cx="2470775" cy="4673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63" name="Shape 163"/>
          <p:cNvPicPr preferRelativeResize="0"/>
          <p:nvPr/>
        </p:nvPicPr>
        <p:blipFill rotWithShape="1">
          <a:blip r:embed="rId5">
            <a:alphaModFix/>
          </a:blip>
          <a:srcRect b="34776" l="23814" r="37082" t="15691"/>
          <a:stretch/>
        </p:blipFill>
        <p:spPr>
          <a:xfrm>
            <a:off x="2285875" y="514575"/>
            <a:ext cx="451623" cy="429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64" name="Shape 164"/>
          <p:cNvPicPr preferRelativeResize="0"/>
          <p:nvPr/>
        </p:nvPicPr>
        <p:blipFill rotWithShape="1">
          <a:blip r:embed="rId5">
            <a:alphaModFix/>
          </a:blip>
          <a:srcRect b="34776" l="23814" r="37082" t="15691"/>
          <a:stretch/>
        </p:blipFill>
        <p:spPr>
          <a:xfrm>
            <a:off x="5047424" y="1005199"/>
            <a:ext cx="576900" cy="548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65" name="Shape 165"/>
          <p:cNvPicPr preferRelativeResize="0"/>
          <p:nvPr/>
        </p:nvPicPr>
        <p:blipFill rotWithShape="1">
          <a:blip r:embed="rId5">
            <a:alphaModFix/>
          </a:blip>
          <a:srcRect b="34776" l="23814" r="37082" t="15691"/>
          <a:stretch/>
        </p:blipFill>
        <p:spPr>
          <a:xfrm>
            <a:off x="6837087" y="0"/>
            <a:ext cx="2306923" cy="21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mapalug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50" y="74850"/>
            <a:ext cx="2454074" cy="464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71" name="Shape 171"/>
          <p:cNvPicPr preferRelativeResize="0"/>
          <p:nvPr/>
        </p:nvPicPr>
        <p:blipFill rotWithShape="1">
          <a:blip r:embed="rId4">
            <a:alphaModFix/>
          </a:blip>
          <a:srcRect b="34776" l="23814" r="37082" t="15691"/>
          <a:stretch/>
        </p:blipFill>
        <p:spPr>
          <a:xfrm>
            <a:off x="1935500" y="1612249"/>
            <a:ext cx="666700" cy="633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saico.jpg"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600" y="341176"/>
            <a:ext cx="6031050" cy="339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jermpo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umento-a-la-revolucion-la-obra-inconclusa.jp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684025" y="18125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3166125" y="12240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2133600" y="4001800"/>
            <a:ext cx="48768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Espacio </a:t>
            </a:r>
            <a:r>
              <a:rPr b="1" lang="es-419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público</a:t>
            </a:r>
            <a:r>
              <a:rPr b="1" lang="es-419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, escena a</a:t>
            </a:r>
            <a:r>
              <a:rPr b="1" lang="es-419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ctual.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25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542775" y="941600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2412850" y="1259400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1673400" y="3389825"/>
            <a:ext cx="57972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vive, se recorre, es parte de nuestra rutina,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expresa nuestra realidad.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0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5025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3071975" y="3354450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995700" y="276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1800">
                <a:latin typeface="Open Sans"/>
                <a:ea typeface="Open Sans"/>
                <a:cs typeface="Open Sans"/>
                <a:sym typeface="Open Sans"/>
              </a:rPr>
              <a:t>Se genera un momento, una experiencia, un momento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14" y="0"/>
            <a:ext cx="4787535" cy="26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624" y="-30296"/>
            <a:ext cx="3400224" cy="18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899" y="2636475"/>
            <a:ext cx="4580149" cy="25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0700" y="3273952"/>
            <a:ext cx="3400224" cy="185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" y="1664802"/>
            <a:ext cx="2380692" cy="35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6462" y="-30312"/>
            <a:ext cx="3131074" cy="17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5237" y="1533723"/>
            <a:ext cx="3451163" cy="18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1293875" y="255545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espacio se vive, </a:t>
            </a: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reinterpreta</a:t>
            </a: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manera personal,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diferentes miradas.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800" y="0"/>
            <a:ext cx="385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77101" cy="13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100" y="0"/>
            <a:ext cx="2715699" cy="13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20797"/>
            <a:ext cx="2577100" cy="145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099" y="1368750"/>
            <a:ext cx="2715699" cy="147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368749"/>
            <a:ext cx="2577101" cy="14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7100" y="2812150"/>
            <a:ext cx="2715701" cy="147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4234575"/>
            <a:ext cx="5292800" cy="9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186950" y="4234575"/>
            <a:ext cx="6501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genera narrativa </a:t>
            </a: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través del tiempo, un espacio hoy existe en uno años quizá ya no.</a:t>
            </a:r>
            <a:r>
              <a:rPr b="1" lang="es-419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264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450" y="0"/>
            <a:ext cx="44175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1684800" y="4010000"/>
            <a:ext cx="5774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Intervención</a:t>
            </a:r>
            <a:r>
              <a:rPr b="1" lang="es-419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 virtual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s-419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compartiendo experiencias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24" y="477812"/>
            <a:ext cx="5753024" cy="41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icio.png" id="152" name="Shape 152"/>
          <p:cNvPicPr preferRelativeResize="0"/>
          <p:nvPr/>
        </p:nvPicPr>
        <p:blipFill rotWithShape="1">
          <a:blip r:embed="rId3">
            <a:alphaModFix/>
          </a:blip>
          <a:srcRect b="0" l="4571" r="0" t="0"/>
          <a:stretch/>
        </p:blipFill>
        <p:spPr>
          <a:xfrm>
            <a:off x="215749" y="117650"/>
            <a:ext cx="2424800" cy="465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istro.png" id="153" name="Shape 153"/>
          <p:cNvPicPr preferRelativeResize="0"/>
          <p:nvPr/>
        </p:nvPicPr>
        <p:blipFill rotWithShape="1">
          <a:blip r:embed="rId4">
            <a:alphaModFix/>
          </a:blip>
          <a:srcRect b="0" l="1931" r="0" t="0"/>
          <a:stretch/>
        </p:blipFill>
        <p:spPr>
          <a:xfrm>
            <a:off x="3162974" y="117650"/>
            <a:ext cx="2424799" cy="4618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54" name="Shape 154"/>
          <p:cNvPicPr preferRelativeResize="0"/>
          <p:nvPr/>
        </p:nvPicPr>
        <p:blipFill rotWithShape="1">
          <a:blip r:embed="rId5">
            <a:alphaModFix/>
          </a:blip>
          <a:srcRect b="34776" l="23814" r="37082" t="15691"/>
          <a:stretch/>
        </p:blipFill>
        <p:spPr>
          <a:xfrm>
            <a:off x="831549" y="641575"/>
            <a:ext cx="1193199" cy="1133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55" name="Shape 155"/>
          <p:cNvPicPr preferRelativeResize="0"/>
          <p:nvPr/>
        </p:nvPicPr>
        <p:blipFill rotWithShape="1">
          <a:blip r:embed="rId5">
            <a:alphaModFix/>
          </a:blip>
          <a:srcRect b="34776" l="23814" r="37082" t="15691"/>
          <a:stretch/>
        </p:blipFill>
        <p:spPr>
          <a:xfrm>
            <a:off x="4812174" y="641574"/>
            <a:ext cx="475600" cy="45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56" name="Shape 156"/>
          <p:cNvPicPr preferRelativeResize="0"/>
          <p:nvPr/>
        </p:nvPicPr>
        <p:blipFill rotWithShape="1">
          <a:blip r:embed="rId5">
            <a:alphaModFix/>
          </a:blip>
          <a:srcRect b="34776" l="23814" r="37082" t="15691"/>
          <a:stretch/>
        </p:blipFill>
        <p:spPr>
          <a:xfrm>
            <a:off x="6837087" y="0"/>
            <a:ext cx="2306923" cy="21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